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Inter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Halan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1af43fd4bd_1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1af43fd4b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1af462019d_0_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1af462019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Ring-Around-The-Rosie Rewrite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594300" y="1798299"/>
            <a:ext cx="65838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Some people argue that the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nursery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rhyme above is about the Black Death, with the ring around the rosie being a reference to the red marks associated with the plague. Using the four lines above as a template, write four verses about the Black Death. Each verse will have four lines, with the first two lines ending with a rhyme.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Char char="-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Verse 1 will contain historical context or an overview.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Char char="-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Verse 2 will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focus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on the demographic effects.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Char char="-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Verse 3 will focus on the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religious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effects.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Char char="-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Verse 4 will focus on the economic effects.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732700" y="696950"/>
            <a:ext cx="2307000" cy="1103700"/>
          </a:xfrm>
          <a:prstGeom prst="rect">
            <a:avLst/>
          </a:prstGeom>
          <a:noFill/>
          <a:ln cap="flat" cmpd="sng" w="9525">
            <a:solidFill>
              <a:srgbClr val="F3F3F3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Ring-a-ring-a-rosies</a:t>
            </a:r>
            <a:endParaRPr b="1" i="0" sz="1400" u="none" cap="none" strike="noStrike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 pocket full of posies</a:t>
            </a:r>
            <a:endParaRPr b="1" i="0" sz="1400" u="none" cap="none" strike="noStrike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 tissue, a tissue</a:t>
            </a:r>
            <a:endParaRPr b="1" i="0" sz="1400" u="none" cap="none" strike="noStrike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We all fall down</a:t>
            </a:r>
            <a:endParaRPr b="1" i="0" sz="1400" u="none" cap="none" strike="noStrike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692375" y="3565950"/>
            <a:ext cx="30525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Verse 1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4195725" y="3565950"/>
            <a:ext cx="30525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Verse 2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692375" y="6309150"/>
            <a:ext cx="30525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Verse 3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4195725" y="6309150"/>
            <a:ext cx="30525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Verse 4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Ring-Around-The-Rosie Rewrite (Exemplar)</a:t>
            </a:r>
            <a:endParaRPr sz="2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594300" y="1798299"/>
            <a:ext cx="65838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Some people argue that the nursery rhyme above is about the Black Death, with the ring around the rosie being a reference to the red marks associated with the plague. Using the four lines above as a template, write four verses about the Black Death. Each verse will have four lines, with the first two lines ending with a rhyme.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Char char="-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Verse 1 will contain historical context or an overview.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Char char="-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Verse 2 will focus on the demographic effects.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Char char="-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Verse 3 will focus on the religious effects.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alant"/>
              <a:buChar char="-"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Verse 4 will focus on the economic effects.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2732700" y="696950"/>
            <a:ext cx="2307000" cy="1103700"/>
          </a:xfrm>
          <a:prstGeom prst="rect">
            <a:avLst/>
          </a:prstGeom>
          <a:noFill/>
          <a:ln cap="flat" cmpd="sng" w="9525">
            <a:solidFill>
              <a:srgbClr val="F3F3F3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Ring-a-ring-a-rosies</a:t>
            </a:r>
            <a:endParaRPr b="1" i="0" sz="1400" u="none" cap="none" strike="noStrike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 pocket full of posies</a:t>
            </a:r>
            <a:endParaRPr b="1" i="0" sz="1400" u="none" cap="none" strike="noStrike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 tissue, a tissue</a:t>
            </a:r>
            <a:endParaRPr b="1" i="0" sz="1400" u="none" cap="none" strike="noStrike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We all fall down</a:t>
            </a:r>
            <a:endParaRPr b="1" i="0" sz="1400" u="none" cap="none" strike="noStrike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692375" y="3565950"/>
            <a:ext cx="30525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Verse 1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Started in the East, it spread so fast,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Trade routes ensured the plague would last.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Fever, boils, and chills took hold, 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A story of death, so often retold.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4195725" y="3565950"/>
            <a:ext cx="30525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Verse 2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Cities emptied, lives were lost, 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Millions gone, a heavy cost.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Families wept as loved ones fell,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A grim reminder of plague’s harsh spell.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692375" y="6309150"/>
            <a:ext cx="30525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Verse 3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Prayers were raised, and tears were shed,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Some blamed sinners for the dead.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Faith was shaken, doubts arose, 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Fear of God kept many on their toes.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" name="Google Shape;81;p14"/>
          <p:cNvSpPr txBox="1"/>
          <p:nvPr/>
        </p:nvSpPr>
        <p:spPr>
          <a:xfrm>
            <a:off x="4195725" y="6309150"/>
            <a:ext cx="3052500" cy="29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Verse 4</a:t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Serfs left fields, their numbers thin,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Wages rose as workers grew slim.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Feudal bonds began to break,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economy shifted in the plague’s wake.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